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737813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11 мая по 20 ч. 12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12 мая по 08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 с переходом на северо-восточный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509430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28227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5266</cp:revision>
  <cp:lastPrinted>2021-07-01T03:56:27Z</cp:lastPrinted>
  <dcterms:created xsi:type="dcterms:W3CDTF">2018-03-27T06:03:00Z</dcterms:created>
  <dcterms:modified xsi:type="dcterms:W3CDTF">2026-05-11T08:36:28Z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